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1F35-7AAC-461D-AD98-5006E005E8E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55EEE-6DD6-4827-B40D-80EEE1E78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21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1F35-7AAC-461D-AD98-5006E005E8E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55EEE-6DD6-4827-B40D-80EEE1E78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151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1F35-7AAC-461D-AD98-5006E005E8E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55EEE-6DD6-4827-B40D-80EEE1E78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64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1F35-7AAC-461D-AD98-5006E005E8E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55EEE-6DD6-4827-B40D-80EEE1E78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88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1F35-7AAC-461D-AD98-5006E005E8E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55EEE-6DD6-4827-B40D-80EEE1E78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591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1F35-7AAC-461D-AD98-5006E005E8E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55EEE-6DD6-4827-B40D-80EEE1E78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423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1F35-7AAC-461D-AD98-5006E005E8E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55EEE-6DD6-4827-B40D-80EEE1E78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66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1F35-7AAC-461D-AD98-5006E005E8E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55EEE-6DD6-4827-B40D-80EEE1E78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77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1F35-7AAC-461D-AD98-5006E005E8E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55EEE-6DD6-4827-B40D-80EEE1E78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542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1F35-7AAC-461D-AD98-5006E005E8E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55EEE-6DD6-4827-B40D-80EEE1E78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00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1F35-7AAC-461D-AD98-5006E005E8E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55EEE-6DD6-4827-B40D-80EEE1E78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087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41F35-7AAC-461D-AD98-5006E005E8E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55EEE-6DD6-4827-B40D-80EEE1E78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704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D240FBF-18C3-4495-BE44-3D745424B14A}"/>
              </a:ext>
            </a:extLst>
          </p:cNvPr>
          <p:cNvSpPr txBox="1"/>
          <p:nvPr/>
        </p:nvSpPr>
        <p:spPr>
          <a:xfrm>
            <a:off x="181516" y="151681"/>
            <a:ext cx="22332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〇ゲストライダー情報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611F269-6259-DA5A-C1B9-D261C197C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68" y="1497407"/>
            <a:ext cx="3124868" cy="3632366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AD3876A-D151-D2C3-D551-04761CF89740}"/>
              </a:ext>
            </a:extLst>
          </p:cNvPr>
          <p:cNvSpPr txBox="1"/>
          <p:nvPr/>
        </p:nvSpPr>
        <p:spPr>
          <a:xfrm>
            <a:off x="4008533" y="2090172"/>
            <a:ext cx="460574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＜プロフィール＞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〇飯島 誠（いいじままこと）</a:t>
            </a: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1971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年生まれ 東京都八王子市出身 中央大学卒業</a:t>
            </a: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オリンピック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大会連続出場</a:t>
            </a: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シドニー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2000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、アテネ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2004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、北京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2008)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北京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位入賞</a:t>
            </a: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2010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 選手引退</a:t>
            </a: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2011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年～ ブリヂストンサイクル</a:t>
            </a: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年～ブランド推進部ブランド推進課</a:t>
            </a: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交通安全からスポーツ、サイクルツールズムまで対応</a:t>
            </a: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資格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公財 日本スポーツ協会 自転車競技コーチ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一財 日本車両検査協会 自転車技士</a:t>
            </a: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公財 日本交通管理技術協会 自転車安全整備士</a:t>
            </a: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日本サイクリングガイド協会 主任講師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9E749B4-8395-4407-06C2-513FFB1691F0}"/>
              </a:ext>
            </a:extLst>
          </p:cNvPr>
          <p:cNvSpPr txBox="1"/>
          <p:nvPr/>
        </p:nvSpPr>
        <p:spPr>
          <a:xfrm>
            <a:off x="540069" y="686045"/>
            <a:ext cx="829467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あさくらサイクルフェスティバル 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Vol.8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「ツール・ド・あさくら」のゲストライダーに飯島誠氏が決定しました！</a:t>
            </a: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今大会ではツール・ド・あさくらの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SS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コースに参加頂きます！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735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20748</TotalTime>
  <Words>138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江頭　昌/Masashi EGASHIRA</dc:creator>
  <cp:lastModifiedBy>林　昌利</cp:lastModifiedBy>
  <cp:revision>69</cp:revision>
  <cp:lastPrinted>2020-03-17T11:19:18Z</cp:lastPrinted>
  <dcterms:created xsi:type="dcterms:W3CDTF">2020-03-17T06:32:58Z</dcterms:created>
  <dcterms:modified xsi:type="dcterms:W3CDTF">2025-01-27T06:18:19Z</dcterms:modified>
</cp:coreProperties>
</file>